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Roboto Mono Medium" panose="00000009000000000000" pitchFamily="49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6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111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644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471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462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845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948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813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211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62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079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31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3050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919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649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28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824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376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794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817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966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15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553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9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ikakushii/product-recommendation-system-with-streamlitap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Product Recommendation System: A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implementation of a product recommendation system. We will focus on content-based filtering to enhance user experience. By leveraging machine learning, our goal is to improve product discovery, boost engagement, and enhance user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3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Github Repository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27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70841"/>
            <a:ext cx="1304282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11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Done By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93582"/>
            <a:ext cx="453628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74024"/>
            <a:ext cx="387846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Mohammed Haris Uddin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13540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893582"/>
            <a:ext cx="453628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574024"/>
            <a:ext cx="349067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Khaja Rahber Uddin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254704" y="5135404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893582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74024"/>
            <a:ext cx="349067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Syed Safwan Waseem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715738" y="5135404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4" y="605195"/>
            <a:ext cx="7603331" cy="137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13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Objectives &amp; Benefits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734" y="2558415"/>
            <a:ext cx="495181" cy="49518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10206" y="2640925"/>
            <a:ext cx="18823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7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71943" y="2558415"/>
            <a:ext cx="360628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 User Engagement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71943" y="3034308"/>
            <a:ext cx="6888123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user satisfaction and interaction with personalized recommendations.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6734" y="4206240"/>
            <a:ext cx="495181" cy="49518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10206" y="4288750"/>
            <a:ext cx="18823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7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71943" y="4206240"/>
            <a:ext cx="391989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Increase Conversion Rates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971943" y="4682133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sales and revenue by suggesting relevant products.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6734" y="5501878"/>
            <a:ext cx="495181" cy="49518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10206" y="5584388"/>
            <a:ext cx="18823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7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71943" y="5501878"/>
            <a:ext cx="360628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 User Experience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71943" y="5977771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 seamless experience via system integration.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6734" y="6797516"/>
            <a:ext cx="495181" cy="49518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10206" y="6880027"/>
            <a:ext cx="18823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7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71943" y="6797516"/>
            <a:ext cx="297918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Reduce Bounce Rates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971943" y="7273409"/>
            <a:ext cx="688812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Decrease bounce rates by encouraging exploration.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90504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a Recommendation System?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Reduce Decision Fatigue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Filters vast datasets to provide personalized suggestions.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users discover new items efficiently.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 Shopping Experience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user behavior to present relevant items.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4332"/>
            <a:ext cx="678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Hardware Requirements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3327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Intel Core i3+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computation handling.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23327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4GB+ RAM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5174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Adequate data processing.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23327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027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10GB+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5174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and file storage.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78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Software Requirements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Operating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Windows, Linux, Mac.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Development Environment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Jupyter Notebook, VS Code.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Python Libraries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Pandas, NumPy, Scikit-Learn, Streamlit app.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787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language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5551" y="3161943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TF-IDF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descriptions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41425" y="355044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Cosine Similarity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similarity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2924" y="5776317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Streamlit app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interface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7050" y="5387816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54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Implementation Example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04587" y="977979"/>
            <a:ext cx="13621226" cy="9798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sklearn.feature_extraction.text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import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TfidfVectorizer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sklearn.metrics.pairwise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import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cosine_similarity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Load dataset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("products.csv")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print("Dataset loaded successfully!")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 # Debug print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Function to recommend products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recommend_products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top_n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=5):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TfidfVectorizer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stop_words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='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english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tfidf_matrix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tfidf.fit_transform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product_description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cosine_sim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cosine_similarity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tfidf_matrix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tfidf_matrix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indices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pd.Series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df.index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index=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']).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drop_duplicates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try: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indices[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except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KeyError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[]  # Product not found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Get category of the input product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product_category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df.loc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"category"]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Compute similarity scores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sim_scores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list(enumerate(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cosine_sim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idx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sim_scores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sorted(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sim_scores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key=lambda x: x[1], reverse=True)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Get product indices and filter by category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product_indices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[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[0] for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in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sim_scores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if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df.iloc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[0]]["category"] ==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product_category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'].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iloc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product_indices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][: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top_n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app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st.title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("Product Recommendation System")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st.write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("Enter a product name to get recommendations.")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Input field for product name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st.text_input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("Product Name:")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Button to get recommendations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st.button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("Get Recommendations"):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f"User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entered product: {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}")  # Debug print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recommendations =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recommend_products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len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(recommendations) == 0: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st.write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("No recommendations found. Please try another product.")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else: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st.write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("Recommended Products:")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for product in recommendations: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st.write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(f"- {product}")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else:</a:t>
            </a:r>
            <a:endParaRPr lang="en-US" sz="900" dirty="0"/>
          </a:p>
          <a:p>
            <a:pPr marL="0" indent="0">
              <a:lnSpc>
                <a:spcPts val="1400"/>
              </a:lnSpc>
              <a:buNone/>
            </a:pP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900" kern="0" spc="-9" dirty="0" err="1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st.write</a:t>
            </a:r>
            <a:r>
              <a:rPr lang="en-US" sz="900" kern="0" spc="-9" dirty="0">
                <a:solidFill>
                  <a:srgbClr val="E5E0DF"/>
                </a:solidFill>
                <a:highlight>
                  <a:srgbClr val="3D4D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("Please enter a product name.")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396835" y="109888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Testing &amp;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Valid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Returns similar products.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Invalid Input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"Product not found".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Empty Input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Prompts for valid input.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14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36915" y="2792135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Hybrid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 content-based and collaborative filtering.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36915" y="432589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accuracy with neural networks.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6915" y="5859661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scalability and accessibility.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742</Words>
  <Application>Microsoft Office PowerPoint</Application>
  <PresentationFormat>Custom</PresentationFormat>
  <Paragraphs>137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 Light</vt:lpstr>
      <vt:lpstr>Arial</vt:lpstr>
      <vt:lpstr>Consolas</vt:lpstr>
      <vt:lpstr>Calibri</vt:lpstr>
      <vt:lpstr>Roboto</vt:lpstr>
      <vt:lpstr>Roboto Mono Medium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Cotista damn</cp:lastModifiedBy>
  <cp:revision>2</cp:revision>
  <dcterms:created xsi:type="dcterms:W3CDTF">2025-02-18T20:18:20Z</dcterms:created>
  <dcterms:modified xsi:type="dcterms:W3CDTF">2025-02-18T20:24:50Z</dcterms:modified>
</cp:coreProperties>
</file>